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68" r:id="rId3"/>
    <p:sldId id="281" r:id="rId4"/>
    <p:sldId id="279" r:id="rId5"/>
    <p:sldId id="280" r:id="rId6"/>
    <p:sldId id="282" r:id="rId7"/>
    <p:sldId id="274" r:id="rId8"/>
    <p:sldId id="278" r:id="rId9"/>
  </p:sldIdLst>
  <p:sldSz cx="9906000" cy="6858000" type="A4"/>
  <p:notesSz cx="6858000" cy="9906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D88"/>
    <a:srgbClr val="1A79CC"/>
    <a:srgbClr val="075AFF"/>
    <a:srgbClr val="45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26" d="100"/>
          <a:sy n="126" d="100"/>
        </p:scale>
        <p:origin x="-85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2B74AB2-6881-4FE4-BD0D-B09A229D52DD}" type="datetime1">
              <a:rPr lang="sv-SE"/>
              <a:pPr/>
              <a:t>2014-11-28</a:t>
            </a:fld>
            <a:endParaRPr lang="sv-S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B7C490B9-21E1-4DC2-98B1-C31F6A258306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DB30BE71-8EEC-4302-B489-994DE1931EEA}" type="datetime1">
              <a:rPr lang="sv-SE"/>
              <a:pPr/>
              <a:t>2014-11-28</a:t>
            </a:fld>
            <a:endParaRPr lang="sv-S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2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5350"/>
            <a:ext cx="502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8442EADB-B6CC-42C4-8C6A-9F1341A03241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9A0A6E-FEC3-4282-B2DC-064016CE0FAF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19A389-5D5F-4289-872A-DC9F3BD98DB7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81850" y="1125538"/>
            <a:ext cx="2228850" cy="50006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125538"/>
            <a:ext cx="6534150" cy="5000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9BA5E4-A057-4E4D-912E-694E10224D59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9AFD2-9662-400B-BB2B-3C4B5F9BD5DB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-284400">
              <a:buFont typeface="Arial" pitchFamily="34" charset="0"/>
              <a:buChar char="•"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  <a:p>
            <a:pPr lvl="0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F64E0-7CA0-4AD0-A451-FBACFEB1AA88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898A4-2996-472D-BDFE-6DBA57AE3F2D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906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35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221B81-235F-40C6-BB3F-0C897375B9C2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319C8B-229C-40F8-8626-375ECB818F97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7C5643-C6C8-4E91-8C6B-1ABF3BC6533F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617D9C-8133-4B0B-8EB8-63F94FD06158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DD4FB-DF51-441B-83AF-50FEAED60938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71CA8-A37D-4B03-9D1D-1BB0B1F2D0F2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4D9B8E-DA8F-4F3A-AE18-B0CE5FED89CC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887F9-B3CD-42C1-A8D5-2E269770A72C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05650" y="188913"/>
            <a:ext cx="2038350" cy="537368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90600" y="188913"/>
            <a:ext cx="5962650" cy="537368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C42AB-57B8-4812-BE6C-12F730C44ED2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00C43-729D-45BE-85E2-470917E04E41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AA58C9-08DE-4350-91B3-2A0C8BF82C38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4E0345-0136-4F10-ABED-EEBAC8429095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EBD6AD-9D04-469C-8B2B-73D2DED6D98C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47442-A9FA-489A-AA07-4307CEAFC6F4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B9D85B-D4A7-4F38-87A2-C1E337544960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01590A-E893-480C-A73B-5F4A9AD0550E}" type="datetime4">
              <a:rPr lang="sv-SE"/>
              <a:pPr/>
              <a:t>28 november 2014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125538"/>
            <a:ext cx="81534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PRESENTATIONS TITEL (CALIBRI 32)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AB1F012B-5566-4EBF-9B21-8D3C9A154412}" type="datetime4">
              <a:rPr lang="sv-SE"/>
              <a:pPr/>
              <a:t>28 november 2014</a:t>
            </a:fld>
            <a:endParaRPr lang="sv-SE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28678" name="Picture 6" descr="gbg_li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940425"/>
            <a:ext cx="1598613" cy="536575"/>
          </a:xfrm>
          <a:prstGeom prst="rect">
            <a:avLst/>
          </a:prstGeom>
          <a:noFill/>
        </p:spPr>
      </p:pic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920750" y="3830638"/>
            <a:ext cx="820896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sv-SE" b="1">
                <a:solidFill>
                  <a:srgbClr val="075D88"/>
                </a:solidFill>
              </a:rPr>
              <a:t>Namn och eller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enhet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Datum (Calibri 24)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3200">
          <a:solidFill>
            <a:srgbClr val="075D8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8891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RUBRIK 1 (CALIBRI 28)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57338"/>
            <a:ext cx="81534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Nivå ett – Calibri 24</a:t>
            </a:r>
          </a:p>
          <a:p>
            <a:pPr lvl="0"/>
            <a:r>
              <a:rPr lang="sv-SE" smtClean="0"/>
              <a:t>Välj Calibri 20 eller lägre beroende på mängden av innehåll</a:t>
            </a:r>
          </a:p>
          <a:p>
            <a:pPr lvl="0"/>
            <a:r>
              <a:rPr lang="sv-SE" smtClean="0"/>
              <a:t>Håll avstånd mellan texten, bilderna och logotypen</a:t>
            </a:r>
          </a:p>
          <a:p>
            <a:pPr lvl="1"/>
            <a:endParaRPr lang="sv-SE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43467BD1-55E7-4F69-9103-476E05754367}" type="datetime4">
              <a:rPr lang="sv-SE"/>
              <a:pPr/>
              <a:t>28 november 2014</a:t>
            </a:fld>
            <a:endParaRPr lang="sv-SE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1044" name="Picture 20" descr="gbg_li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940425"/>
            <a:ext cx="1598613" cy="536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-27384"/>
            <a:ext cx="8153400" cy="1143000"/>
          </a:xfrm>
        </p:spPr>
        <p:txBody>
          <a:bodyPr/>
          <a:lstStyle/>
          <a:p>
            <a:r>
              <a:rPr lang="sv-SE" dirty="0" smtClean="0"/>
              <a:t>Välkommen!</a:t>
            </a:r>
            <a:br>
              <a:rPr lang="sv-SE" dirty="0" smtClean="0"/>
            </a:br>
            <a:r>
              <a:rPr lang="sv-SE" dirty="0" smtClean="0"/>
              <a:t>Idag ska vi prata om…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360712" y="1412776"/>
            <a:ext cx="6552728" cy="4005262"/>
          </a:xfrm>
        </p:spPr>
        <p:txBody>
          <a:bodyPr/>
          <a:lstStyle/>
          <a:p>
            <a:pPr>
              <a:buNone/>
            </a:pPr>
            <a:r>
              <a:rPr lang="sv-SE" sz="1600" dirty="0" smtClean="0"/>
              <a:t>8.30-9.30</a:t>
            </a:r>
          </a:p>
          <a:p>
            <a:r>
              <a:rPr lang="sv-SE" sz="1600" dirty="0" smtClean="0"/>
              <a:t>Välkommen: Hilma Sandstedt och Jennifer Grönqvist. </a:t>
            </a:r>
          </a:p>
          <a:p>
            <a:r>
              <a:rPr lang="sv-SE" sz="1600" dirty="0" smtClean="0"/>
              <a:t>Göteborgarnas kalendarium – vår gemensamma </a:t>
            </a:r>
            <a:r>
              <a:rPr lang="sv-SE" sz="1600" dirty="0" smtClean="0"/>
              <a:t>aktivitetskalender</a:t>
            </a:r>
          </a:p>
          <a:p>
            <a:r>
              <a:rPr lang="sv-SE" sz="1600" dirty="0" smtClean="0"/>
              <a:t>500 90</a:t>
            </a:r>
            <a:endParaRPr lang="sv-SE" sz="1600" dirty="0" smtClean="0"/>
          </a:p>
          <a:p>
            <a:r>
              <a:rPr lang="sv-SE" sz="1600" dirty="0" smtClean="0"/>
              <a:t>Underhållsåret 	</a:t>
            </a:r>
          </a:p>
          <a:p>
            <a:r>
              <a:rPr lang="sv-SE" sz="1600" dirty="0" smtClean="0"/>
              <a:t>Enhetssida </a:t>
            </a:r>
            <a:r>
              <a:rPr lang="sv-SE" sz="1600" dirty="0" smtClean="0"/>
              <a:t>2.0</a:t>
            </a:r>
          </a:p>
          <a:p>
            <a:pPr>
              <a:buNone/>
            </a:pPr>
            <a:r>
              <a:rPr lang="sv-SE" sz="1600" dirty="0" smtClean="0"/>
              <a:t>	</a:t>
            </a:r>
          </a:p>
          <a:p>
            <a:pPr>
              <a:buNone/>
            </a:pPr>
            <a:r>
              <a:rPr lang="sv-SE" sz="1600" dirty="0" smtClean="0"/>
              <a:t>PAUS</a:t>
            </a:r>
            <a:br>
              <a:rPr lang="sv-SE" sz="1600" dirty="0" smtClean="0"/>
            </a:br>
            <a:r>
              <a:rPr lang="sv-SE" sz="1600" dirty="0" smtClean="0"/>
              <a:t>	</a:t>
            </a:r>
          </a:p>
          <a:p>
            <a:pPr>
              <a:buNone/>
            </a:pPr>
            <a:r>
              <a:rPr lang="sv-SE" sz="1600" dirty="0" smtClean="0"/>
              <a:t>10 -11.45</a:t>
            </a:r>
          </a:p>
          <a:p>
            <a:r>
              <a:rPr lang="sv-SE" sz="1600" dirty="0" smtClean="0"/>
              <a:t>Tema: 	Tillgänglighet </a:t>
            </a:r>
            <a:br>
              <a:rPr lang="sv-SE" sz="1600" dirty="0" smtClean="0"/>
            </a:br>
            <a:r>
              <a:rPr lang="sv-SE" sz="1600" dirty="0" smtClean="0"/>
              <a:t>	Erik Johansson och Åsa </a:t>
            </a:r>
            <a:r>
              <a:rPr lang="sv-SE" sz="1600" dirty="0" err="1" smtClean="0"/>
              <a:t>Alverstedt</a:t>
            </a:r>
            <a:r>
              <a:rPr lang="sv-SE" sz="1600" dirty="0" smtClean="0"/>
              <a:t> från Synskadades Riksförbund	</a:t>
            </a:r>
            <a:r>
              <a:rPr lang="sv-SE" sz="1600" dirty="0" smtClean="0"/>
              <a:t>Syninstruktör</a:t>
            </a:r>
            <a:r>
              <a:rPr lang="sv-SE" sz="1600" dirty="0" smtClean="0"/>
              <a:t>, social resursförvaltning	</a:t>
            </a:r>
          </a:p>
          <a:p>
            <a:endParaRPr lang="sv-SE" sz="1400" dirty="0" smtClean="0"/>
          </a:p>
          <a:p>
            <a:endParaRPr lang="sv-SE" sz="1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28 november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Välkommen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Hilma Sandstedt</a:t>
            </a:r>
          </a:p>
          <a:p>
            <a:r>
              <a:rPr lang="sv-SE" dirty="0" smtClean="0"/>
              <a:t>Jennifer Grönqvist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28 november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Göteborgarnas kalendarium</a:t>
            </a:r>
            <a:br>
              <a:rPr lang="sv-SE" dirty="0" smtClean="0"/>
            </a:br>
            <a:r>
              <a:rPr lang="sv-SE" dirty="0" smtClean="0"/>
              <a:t> och vår gemensamma aktivitetskalender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69024" y="1557338"/>
            <a:ext cx="3974976" cy="4005262"/>
          </a:xfrm>
        </p:spPr>
        <p:txBody>
          <a:bodyPr/>
          <a:lstStyle/>
          <a:p>
            <a:r>
              <a:rPr lang="sv-SE" dirty="0" smtClean="0"/>
              <a:t>Inmatningsgränssnittet</a:t>
            </a:r>
          </a:p>
          <a:p>
            <a:r>
              <a:rPr lang="sv-SE" dirty="0" smtClean="0"/>
              <a:t>Kategorier </a:t>
            </a:r>
          </a:p>
          <a:p>
            <a:r>
              <a:rPr lang="sv-SE" dirty="0" smtClean="0"/>
              <a:t>Tester</a:t>
            </a:r>
          </a:p>
          <a:p>
            <a:r>
              <a:rPr lang="sv-SE" dirty="0" smtClean="0"/>
              <a:t>Möten med intressenter</a:t>
            </a:r>
          </a:p>
          <a:p>
            <a:endParaRPr lang="sv-SE" dirty="0" smtClean="0"/>
          </a:p>
          <a:p>
            <a:r>
              <a:rPr lang="sv-SE" dirty="0" smtClean="0"/>
              <a:t>Kommunikationsmaterial</a:t>
            </a:r>
          </a:p>
          <a:p>
            <a:r>
              <a:rPr lang="sv-SE" dirty="0" smtClean="0"/>
              <a:t>Följ projektet på </a:t>
            </a:r>
            <a:br>
              <a:rPr lang="sv-SE" dirty="0" smtClean="0"/>
            </a:br>
            <a:r>
              <a:rPr lang="sv-SE" dirty="0" smtClean="0"/>
              <a:t>	</a:t>
            </a:r>
            <a:r>
              <a:rPr lang="sv-SE" dirty="0" err="1" smtClean="0"/>
              <a:t>webblogg.goteborg.se</a:t>
            </a: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28 november 2014</a:t>
            </a:fld>
            <a:endParaRPr lang="sv-SE"/>
          </a:p>
        </p:txBody>
      </p:sp>
      <p:grpSp>
        <p:nvGrpSpPr>
          <p:cNvPr id="5" name="Grupp 4"/>
          <p:cNvGrpSpPr/>
          <p:nvPr/>
        </p:nvGrpSpPr>
        <p:grpSpPr>
          <a:xfrm>
            <a:off x="200472" y="1412776"/>
            <a:ext cx="4793985" cy="4662204"/>
            <a:chOff x="1532501" y="1039199"/>
            <a:chExt cx="5424184" cy="5275080"/>
          </a:xfrm>
        </p:grpSpPr>
        <p:pic>
          <p:nvPicPr>
            <p:cNvPr id="6" name="Bildobjekt 5" descr="orange bubbla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32501" y="2950369"/>
              <a:ext cx="1273283" cy="1314264"/>
            </a:xfrm>
            <a:prstGeom prst="rect">
              <a:avLst/>
            </a:prstGeom>
          </p:spPr>
        </p:pic>
        <p:pic>
          <p:nvPicPr>
            <p:cNvPr id="7" name="Bildobjekt 6" descr="ljusblå   bubbla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94573" y="4264633"/>
              <a:ext cx="2278671" cy="2049646"/>
            </a:xfrm>
            <a:prstGeom prst="rect">
              <a:avLst/>
            </a:prstGeom>
          </p:spPr>
        </p:pic>
        <p:pic>
          <p:nvPicPr>
            <p:cNvPr id="8" name="Bildobjekt 7" descr="blå   bubbla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98178" y="1039199"/>
              <a:ext cx="2445497" cy="2161201"/>
            </a:xfrm>
            <a:prstGeom prst="rect">
              <a:avLst/>
            </a:prstGeom>
          </p:spPr>
        </p:pic>
        <p:pic>
          <p:nvPicPr>
            <p:cNvPr id="9" name="Bildobjekt 8" descr="roströd  bubbla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69143" y="2078831"/>
              <a:ext cx="2346705" cy="2736056"/>
            </a:xfrm>
            <a:prstGeom prst="rect">
              <a:avLst/>
            </a:prstGeom>
          </p:spPr>
        </p:pic>
        <p:pic>
          <p:nvPicPr>
            <p:cNvPr id="10" name="Bildobjekt 9" descr="grön  bubbla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33909" y="2678906"/>
              <a:ext cx="2722776" cy="2607469"/>
            </a:xfrm>
            <a:prstGeom prst="rect">
              <a:avLst/>
            </a:prstGeom>
          </p:spPr>
        </p:pic>
        <p:pic>
          <p:nvPicPr>
            <p:cNvPr id="11" name="Bildobjekt 10" descr="rosa   bubbla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30251" y="1359977"/>
              <a:ext cx="1583355" cy="143770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Nytt nummer: 500 90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Akut redaktionell support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28 november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Tillgänglighet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	Erik Johansson och Åsa </a:t>
            </a:r>
            <a:r>
              <a:rPr lang="sv-SE" dirty="0" err="1" smtClean="0"/>
              <a:t>Alverstedt</a:t>
            </a:r>
            <a:r>
              <a:rPr lang="sv-SE" dirty="0" smtClean="0"/>
              <a:t> från Synskadades Riksförbund	</a:t>
            </a:r>
            <a:r>
              <a:rPr lang="sv-SE" dirty="0" smtClean="0"/>
              <a:t>Eila Simonsson, syninstruktör</a:t>
            </a:r>
            <a:r>
              <a:rPr lang="sv-SE" dirty="0" smtClean="0"/>
              <a:t>, social resursförvaltning	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28 november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8153400" cy="1143000"/>
          </a:xfrm>
        </p:spPr>
        <p:txBody>
          <a:bodyPr/>
          <a:lstStyle/>
          <a:p>
            <a:r>
              <a:rPr lang="sv-SE" dirty="0" smtClean="0"/>
              <a:t>paus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28 november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i år!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16696" y="1557338"/>
            <a:ext cx="6927304" cy="4005262"/>
          </a:xfrm>
        </p:spPr>
        <p:txBody>
          <a:bodyPr/>
          <a:lstStyle/>
          <a:p>
            <a:r>
              <a:rPr lang="sv-SE" dirty="0" smtClean="0"/>
              <a:t>Vi önskar er alla </a:t>
            </a:r>
            <a:br>
              <a:rPr lang="sv-SE" dirty="0" smtClean="0"/>
            </a:br>
            <a:r>
              <a:rPr lang="sv-SE" dirty="0" smtClean="0"/>
              <a:t>	</a:t>
            </a:r>
            <a:r>
              <a:rPr lang="sv-SE" b="1" dirty="0" smtClean="0">
                <a:solidFill>
                  <a:srgbClr val="C00000"/>
                </a:solidFill>
                <a:latin typeface="Cooper Std Black" pitchFamily="18" charset="0"/>
              </a:rPr>
              <a:t>trevliga helger och ledigheter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Vårens stormöten planerade till:</a:t>
            </a:r>
            <a:br>
              <a:rPr lang="sv-SE" dirty="0" smtClean="0"/>
            </a:br>
            <a:r>
              <a:rPr lang="sv-SE" dirty="0" smtClean="0"/>
              <a:t>	</a:t>
            </a:r>
            <a:r>
              <a:rPr lang="sv-SE" b="1" dirty="0" smtClean="0">
                <a:solidFill>
                  <a:srgbClr val="075D88"/>
                </a:solidFill>
              </a:rPr>
              <a:t>20 februari och 24 april 2015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Förslag på tema för kommande möten?</a:t>
            </a:r>
            <a:br>
              <a:rPr lang="sv-SE" dirty="0" smtClean="0"/>
            </a:br>
            <a:r>
              <a:rPr lang="sv-SE" dirty="0" smtClean="0"/>
              <a:t>	Skicka in dem till Kerstin Gadd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Vi har funderat på fler tema kring tillgänglighet, bemötande, tonalitet i praktiken, inspiration, tips och trix om allt möjligt som har med webbarbete att göra…….</a:t>
            </a:r>
            <a:endParaRPr lang="sv-SE" dirty="0"/>
          </a:p>
        </p:txBody>
      </p:sp>
      <p:sp>
        <p:nvSpPr>
          <p:cNvPr id="2050" name="AutoShape 2" descr="data:image/jpeg;base64,/9j/4AAQSkZJRgABAQAAAQABAAD/2wCEAAkGBxQPERUQEBAUFRAWFxYVFhUVFhUVEhUUFBUWGBcXFhgYHCggGBwlHRYUITQhJSkrLi4uFx8zOD8sQygtLiwBCgoKDg0OGxAQGywkICQsLDQsLCwsLCw0LCwsLCwsLywtLC8sLS4sLC8sLCwtLCwsLCwsLCwsLCwsLCwtLC0sLP/AABEIAM4A9AMBEQACEQEDEQH/xAAbAAEAAQUBAAAAAAAAAAAAAAAABgIDBAUHAf/EAEwQAAEDAgMEBQcGCwcDBQAAAAEAAgMEEQUhMQYSQVEHEyJhcRQyQlKBkaEjM2KSscEVF0Nyc4Kis8LR8DQ1g5OjssNl0+EWJCVEZP/EABsBAQACAwEBAAAAAAAAAAAAAAACAwEEBQYH/8QAQREAAgECAgUKAwUHAgcAAAAAAAECAxEEMQUSIUFRE2FxgZGhscHR8CIy4QYUQlKSFTM0U2Jy8UPSFiMkorLC4v/aAAwDAQACEQMRAD8A7igCAIAgCAIAgCAIAgCAIAgNftD/AGSo/Qy/u3ICH9FUxZhERbr1k37xy5GmcZVwtFTpWve21X3NltKCk7M6AuuVBAEAQBAEAQBAEAQBAEAQBAEAQBAEAQBAEAQBAYGNYzDQxGaplEcdwLm5JcbkNaBm45E2HI8kBmRSB7Q5pBa4Agg3BBFwQeIQFaAIAgCA1+0P9kqP0Mv7tyAhfRh/c8P6Sb949ee+0n8NH+7yZfQ+Y6IvQlAQBAEAQGBjmMRUMLqiofuxt+s5x0a0cXHkgIdsPiNbWzSYlUPMVC9u5DT6hwBNni+nHtekTyAVGJxNPD03UqPYvdlzklFydkTqmlL23It/JUYDFyxNLlJR1drtzrj78DM46rsXlvEAgCAIAgCAIAgCAIAgCAIAgCAwcbwqOtgfTzNvG8WPNp4ObyINiPBAc52NxObDak4RVuzZc0zz5r4zcho7iASORDm8AuHpaNejKOLpNvVzjutx8nw2Mup2fws6jFIHAEaLq4bEQxFNVIZP3YqlFxdmVq8wEAQGv2h/slR+hl/duQEL6MP7nh/STfvHrz32k/ho/wB3ky+h8x0RehKAgCAIDDxfE4qSF9RO8MiYLk8e4AcSTkANUBzTDaKXaCfy6tBjwyIkQQX+cINs+f0jx80aEqmvXhQpupUdkiSTbsjo0EPWWJG7G3JrRkLDhbkvP0KNTSlXl6ytTXyx4+976lvLm1TVlmbABelSSVka56sgIAgCAIAgCAIAgCAIAgCAIAgCAifSHsp+EYA6Ls1kPbhfoSRYll+F7Cx4EA81hpNWYMHo82r8rjLZezURncmYRYhwuA+3C9iCOBBHJeaV9FYnVf7qfc/pv4rbuNh/8yPOidBemRrhAEBj19N10UkRNg9jmX1tvNIv8UBo8C2b8go2UkbzIGuc7eIDT2yTpfvXF05hquIoRjSjd63NwfGxbSkou7JIu0VBAEBj4hXR00TppnhkTBdzjoB954W43QHLqeGXaSo8oqA6LCIHHq49DK4ZHTidC4eaDutzLiq6tWFKDnN2SMpN7EdGpoA/da1oZCwBrWgWAAFgABpkvOU4VNLVuUqbKUclx973uyW9l7apqyzNkBZemjFRVlka56sgIAgCAIAgCAIAgCAIAgCAIAgCAIAgNGNlKcVclc1hFRIzcJBIZ3u3RkXGzb39Ud5Oti8NDE0nTnv7nxJRk4u6NtSRua2zjfl4KnRtCtQoKnWabWVuG731GajTd0KqqZCwySyNZGMy57g1o8Scgt8gQvFulSihduQ9ZUyaARN7N/znWv8Aq3QGuO2+KVGdLg5YOBnLvfZ3V/ArXliqMc5Lx8CSizwYntA7PqKRvdl/3SqXpChx7mZ1Gefh7Hos30VNK3ju23vZab7ipLSGHf4u5jUZW3pSkgyr8MqIeG83Nvs6wNHucVsQqwn8sk+hkWmiTYNt1QVdhHVMa85BknyTyeQD7bx8LqwwXdrtlo8UZHHLJI1jHh5DHWa8cWuHhodRfJAZ0eHhobCxoZAwANa3IADICy4eMwWIxmJUKmyktux5v18FltyujNRjszNg1thYaLswhGEVGKslkUt3PVMBAEAQGq2h2hp8Pj62plDQb7rRnI8jgxup+wcbIDD2Q2m/CEDqh1O+Bm+Qzf0kZYFr2njyyuLg2JVVatTox16jSXOZSbdkSAFWJpq6MHqyAgCAIDGxDEIqZnWTysjjuG7z3BrbuNgLnLMoCumqmSt3opGvb6zHBzfeEBeQBAEAQBAEB4TbM6IDn20HSPeTyTCovKqk5b4uYW8yLefbncNz1OijOcYLWk7Iylc11PsJNWvE+MVb5X6iFjrRt7rgWH6gHiVy6ukm9lJdb9CxU+JMsKwWClFqeCOPmWtG8fznau9pXPnOdT522TSSM+yjqGbiyw4ApIUHAzcpc24sdOXBVOII3i+xFFVXL6drHH04vk3X5ndyd7QVdTx2IpZSvzPaYcIs0LNncSwztYbWGaIf/Xmta3IAnd+qWLpUdM03sqq3Otq9fEg6T3G3wTpOjL/J8ShdSVAyJcD1J77nNgPM3HeuvCcZx1oO65ipqxP4pA8BzSHNIuCDcEHQgjUKRgqQBAeE2zOiAgG0PSJvSeR4TF5VVm43wLws5kHR9udw0cTwQGLg2w463yvFZPK6w2PVk70LOQOXbt6oAaOXFcnG6Wp0HydNa0+C8/TPoLYU29u4ncVIXWMmg0aMgB9y06OjK2Kmq2NfRFbvTq28XuJOooq0O0zmi2Q0XoIQjCKjFWSyRQeqQCAIAgNfjeCw10XU1Me/HcOtvOb2hexBaQeJQEepOjqjp97qYrFxvvF7xK24A3WytIeG5XtfUlcvG4bGTqKeHq6tllu37d67iyEopWkjI/A1TFbqayoaB6LyyoYfHrQZPc4LS+86Vo/PTU1xX0/2k9Wm8nYNxKvisHx00/MgyUrrcw1wkBPdvBSjp+nF2rU5Qfb428DHIvczOw7aDrXiOSlnhcb2LxG+LIE+fG9wF7Zb1l0KWk8JV+WouvZ42IOnJbjdgreTTV0QCyCzV1TIWOlleGRsBc5zjZoA1JKA5VX4pU7RSOgpi6DC2m0khFnTdxHG/qaAZu4NWricXCguL3InGNya4DgUFDH1VPGGj0nHN7zze7j9g4WXBqVZ1pa02XJJZG1AUoxMFQCuUDFyqylqGLnllhwM3KSFXKBm5QQqJRMlBColEkigha0kZNdjGDw1jOrqImvbwvk5p5tcM2nwUKderQlrU3b3vRlpPMhgoK7AnGWheamiuS+nf5zRqSAPb2mjxBtdejwOmada0Kvwy7n6dfbuKJ0mtqJ/sntZT4nHvwOtIAN+J1usZf7W8nDL7F2ik3yAie2+zNRiRiiZWGGksROwDtPzFrc+IsTYZGx0QGVgeARUTDBSRdW305DnJIebnanwGQ4WXn8TUx2KqyoUVqRWxye/o+nW0XxUIq72m7p6YM0158V0MDo2jhF8KvLi8/oVzqORfXQIBAEAQBAEAQBAEB4RfVRlGMlaSuCy+jYfR92S59XRGDq5wS6NngWKrJbz2ngEYIF8881bgsDTwkXGnezd9pic3LMuk2zOi3SByXGK2TaKrNNA8twuBwMkg/KuGhHP6I4DtHgFqYzFxw8L73kvPoJxjcn9BRsgjbFEwMjaLNaNAPvPfxXnNaU5a0ndsvyMpoV0UYLgC2YxIlYC2IxIms2lrJ6eAyUtP18280CO5GTjYnLlkroU03tMXIg/afGIxvyYOCwZkMJL7eDXOP7Ks5Gk/wARi7N9sntfBiQc1gdHOzz4X+eM7EtPpC+XAjiBda1ag4dBJM37gtKcSaLbgtaaMlDgtWaJFsrVmiSKCtWaJIhm0uybhJ5dhruprWEuLW2DZeeWgceRydx5rtaM0zKi1Sru8dz3r1Xh3FVSlfaiS7CbZsxJhjkb1VbH87Ebi9jYvYDna+RBzacjwJ9emmro1SWLICAIAgCAIAgCAIAgCAIAgCAIDnvSnjjz1eFUh/8Ac1Ng+3owm4IPLes659VruYUKlSNODnLJGUrs3OzuDsoadlPFo0dp3F7z5zj4/AWHBeRrV5V6jnL/AAuBspWVjOrKpsEb5pDaONrnvNibNYCXGwzOQOQVtKLk1FZswzG2f2gp69rnUshe1hDXXY9liRceeBfLkt2VCdJ2miN0zcNV0ERZdaFswiRZWGq9QMXKSFCUTJD8b2Qc/EIMQpZGQyNPy9wT1rchoNSW7zST9HkocolBxkLEocufNFiNTtFVzQQOkpoOvmBaBHe1w5wBPsBJ9iqhCEp2m7LiZbIdLtfiUA6ypwk9UPOLHG7RxJtvfGyteDw1R2hV28/tGNaS3EowDHIq+ETQE2vZzTk9jvVcPb4FcjF4adCepP8AyWxknkbArmzJooKoZkh22ez7w8YlQksrYu0Q38q1ozy9J1srekMuS72htJ8jJUKr+F5Pg/R92ZTVp32omexe0zMTpmzts2QdmVl77kls7c2nUHl4FexNU3yAIAgCAIAgCAIAgCAIAgCAt1M7Y2OkebMY0ucToGtFyfcEByzYCN1bU1OLzDtSPdHCD6LBa9vBoYy/c7mvP6axO1UF0vy9ewvpR3k/auPAtMLaKLfo6lnrQTD3xuW/hnapF868SEsiDdB8vYqmcd6J3sIeP4V2MctsX0lUDqTVRAyy81bUGRZWCtmLInjiq5syi05asyRactSZNFty1ZkkWytSZJEM2dwCWjxGqexgbQzNDm2c35y7TYNvcAF0o05LYxmJhWw0E38a8OnsIxi1J8CWFcKZcigqhmQsGSBV7zgeIsrYwRQ1J3J2jRribkgd2bx4PHFe00JjuXpclN/FHvX0y7DUrQs7o64xwIBBBBzBGYIPELuFJHdq9tKbC3RtqesvIHObuNDsmEA6kesEBoPxtUzvm6SskHAtjZb/AHqEqkI5tLrM2PPxnud83hNa7xYQPgCq3iqCznH9S9TOq+BQekKtd83gc1ubpHN+HU/eqnpDCrOpHtRnk5cDYYDtVXTzsZUYb1FOd7ekMgcW2aS3KwOZAGnFVPS2CX+ou/0M8lLgTBlS12h+BVlLSOHqq8JXXQ/NGHTksy8t0gQCp6UI2TPhFBWPcx74+yxp3ixxbdvauQbX8FGUoxWtJ2XOZsVfjK/6ViH+SP5qn73h/wCZH9S9TOpLgPxlf9KxD/JH80+94f8AmR/UvUakuBudmdrBXOe00lRT7gBvOwMa7eJFm55kW+IT75h/5kf1L1GpLgSNrr5g3CuhOM1rRd1zEWrEK6X8T6jDXsb587mwi2pBu549rWuH6ykDK2dw4UtLDANWMAd3vObz7XEleDr1+WrSqcX3bu43IqysbNqnBgqcwOBadCCD4EWW1CVtpFnJuh6UwV09M7UxuB/PgkAt7nP9y9Djfipxmvd0UwzOxtK0YMky40rZjIiVbytUzFgSouQsWyVRORItuK1Zski24rWmyRbctWbJItlas2SRQVqTJIpKpZkLBk120GFNrKaSnd6Y7J9V4za72ED4rZweJeGrRqrdnzreiMo6ysY3RFjLp6Q0svz9I7qnA+duZ7l/Czmf4a+jRkpJSWTNBk2kga4gua0kaXANvC6yCy6haTfPwGQXHq6Dw1WpKpJu7d8/oWqtJKwFAzkfeVhaBwX5X+pjlplQomer8SrY6GwUfwdrb8WY5WfEqFKz1QrVovBr/Tj2GOUlxK2xNGjR7lfDC0IK0YJdCRFyb3la2DBTIwOFjoVVWowrQdOeTzMptO6LHkDOR95XM/YWC/K/1S9SzlpjyBnI+8p+wsF+V/ql6jlpjyBnI+8p+wsF+V/ql6jlpl6KMNFhoulh6EKFNU6asl185W227s5v0pHrq7DKX0TIZHDmA+P7g/3qGNqcnh6kv6X4GYK8kS4FeCgzdZW1bUGRZcaVswZFnH8Yd+DMeE2kT5GyngOrnu2Q+xxkPsXo6L5bCW3pW7MvIoeyR2cFc2MiZUCrlMxY93lPXMWF1hzFiklVSkSsUOKolIkWyVrSZlFDitabJFsrWmySKStWbMlKqJBAEBC6B/kG0AAyhrYyD6oksT796P8A1V7jQdflcIovOLt1Zrxt1GnWjaR1RdgqCAIAgCAIAgCAIAgCAIDme239+4eOHVu/5f5Bc/S38HU6F4osp/MiXBeFizbKgVswkYZWCtiMiJBOl7Beupm1TBd0JIf3xPtc+x26fAuXa0XX1ZuD3+JVUjsubno4x7y2jaHOvNDaKS+psOw/9ZvHmHLOMp8lV5ntQi7olQcqFMzY93lLXFhvLDmLFJKrcjJSSqpSMooJWvKRkoJWvKRJFBK1psyUla8mSIbtTtyKKpZTxxdcfyoabPaXW3Gs4F2d7Hm3muzgNDvE0HVlLV4cNmbfN9SqdXVdiYNNwDYjLQ2uO42XFexlx6sAgvSgep8jrR50E4zHLJ//ABfFek+zlW1SdPik+x28yiutiZ1kG+Y0XrDVPUAQBAEAQBAEAQBAEAQHM+kr5LFMMnOhc6Mn9dg/5StPSENfC1I/0vu2+ROm7SRLV89TN0qBV0ZGCoFbEZGDyWNr2uY8BzHAtc06FrhYg+wrYhUcXdEbHHQZNnsR0c6mf/qQE/72H4jgHL08XHHYfg13P0fvI1/kZ2OirGTRtlicHRvAc1w0IK4ctaEnGWxouW0v3TXFhdY1wUkqDmZseEqqUgUEqmUiRSSteUjJSVRJkiN7abUNw+LKzqh4PVs/jd9EfE5c7b2jdHyxdTbsgs35Ln8CE56qIp0b7OOmk/CVTd2ZdFvaveSd6U9wzt358AuvprHxpw+60eu25fl9ebZvKqULvWZ01eVNkICI9KcW9h0h9V8Z97w3+IrsaClbGJcU/C/kVVvlJ9s/N1lJTyHV0MTvrRtP3r3BpmwQBAEAQBAEAQBAYFLjMEs8lNHMx08YBewG5aCbZ8LjiOFxe1wgM9AEBAumbDzJQNnZ59PKyQEahp7B9xcw/qrDSas8gbPCq0VEMc7dJGNf4bwzHsNx7F82r0nRqypvc2jfTurmWFBMyVAq2MjB6Cr4zMGq2mwGPEIDDJkRmx4HaY/mOY4EcR7Ct3CYyVCetHrXEhKN0czwXGqnAZzTVLC6Am5aNCD+UgJyN+I99ivQVaNLHU+Upvb72MpTcHZnWcKxWKrjEsEgew8tQeThq09xXAqwnSlqzVmXJp5GZvKrXMnhKg5gpJVbmZKSVVKRk8VEpGSI7XbcRUQMcREtTpug3ZGechH+0Z+Gq6mj9EVcS1Ofww4730euXSVzqKORFNltl5sTl8tri4wuN88nTcg0ejH4ezmutj9I0sDT+74a2sv+31l7ZXCDm7yOqsYGgNaAGgWAGQAGgA4BeRbbd2bRUsAICLdJp/8AjZvGL96xdbQf8bDr/wDFlVX5CZ7JC1BSD/8APB+6avdGmU7VYw+ipzPFTPqHBzR1cYdfdJ7TjutJAAudOWmqAwNmtt6evjMjWyxbrtx3WN7LXAAkFzbgCxGZtqqKmKo05qE5JN7duwkotq6JJFKHgOa4OadCCCD4EK8iVoAgCAxsSxCKmjdNPI2ONurnGw8BzPcMygObVm0lbjj3QYY009GDuyVT7tcRxsdW/mt7Wly26jKSirydkZsSLZXZeDD27tKzfnIs+oeBvm+ob6jb8By46rz9fSlXFTdHAq/GXDo9X1IuVNRV5krp4y1tibnmuvgsPOhRUJycnxfvxKptN3RdW2RMfEaNtRFJBILxyMcxw+i4EH7UBy/o8qXU758KnPytO9xZf0oyc7d1yHjuk7l5P7QYTVmsRHJ7H07u1eBtUZbLE4Xmy89upJmD0FWKRg9urFMGBjWDw1sfVVEYc3UHR7DzY7gf6K2cPi6lCWtTdvPpIuKeZzTENjq7DJDPQSPkZzjyltyfHpIPAHwC9FS0nhcXHUrpJ8+XU93vaUOEo7UZeF9Kb2disp7uGRdH2Hg/Sjdx9o8FCtoVS+KjPt2969DKq8USSn6RqB+sr2Hk+KT7WAj4rmz0Ri1lFPoa87E1UiXpNvaBov5UD4Ryk/Bip/ZWMf4O9epnlI8TVYh0n0zB8jHLK7hcCNntLs/2VsU9A4iXztR7/p3mHWjuIzPtLiOLEx0sZZGciIbgDufM7T2EX5LoxwGAwC16zu/6vKP+SDnOexEh2X6OY4CJawtlkGYjHzLT33zkPjYdxXNx2np1LwofCuO/6eJOFFLayeBeeLwgCAICF9LU+7Qbg1klY0Did0Of/CF3Ps/DWxWtwi/TzKaz+E6Zh9P1UUcfqMYz6rQPuXtDUMhAWJKRjrndAJzJGRJ7+a0cXo7D4rbUjt4rYycZyjkYEmD2JdGS13NpLHHxLcneByXK/ZWLw23CVdnB+7dyLOUjL5kIqiaIgSWcziSN1477t7LvCwWVpfEYfZi6TXOvbXf1Dkoy+Vmeyrac7/aulS0phakdaM+26K3TkiN7YbdQYd8kPlqs2DYGHO503yL7t8ssyeAXQIEXpdlqjEpBV43IQwZxUbDu2B9ax7A9u8eJFrLRxukKOEjeo9u5b374snCDlkT6joew1jWCKBos2NgDWgDkAuPHDYrSTU6/wU90ePvi+pFmtGnltZso4w0WAsF6ChQp0IKFNWRS227srVxgIAgOddKOByRujxekHy9PbrR68Iv2iONgSD9Fx9UKqvRhWpunPJ+79RmLad0bXAsXjrYGzxHJ2reLHDzmu7x8cjxXzzFYWeGqunPd3rib0ZKSujYLXJBAe3UkzAus6wF1nWBhYlhEFT8/BHJyLmguHg7UK6ji61H93JroZFxTzI9P0c0LvNjkZ+bK4/795b8dO4xZtPpS8rEORiWW9GlENTOe4yD7mqb+0GK3avZ9RyMTZUOxNDCbtpmuPOQuk+DyQPctWrpfGVNjm10WXgSVKK3G/YwNAa0ANGgAsB4ALnNtu7LCpYAQBAEAQEH2nb5bi1DQtzbG7r5eVhZ9jy7MZH+IF637O0NWnOq97suhZ977jVrvbY6wvRlAQBAEAssNXBQ2IDQBUww1GF9WKV9uxGXJsjmEbFU1FLLUQs3qiRznh8h3yzeJJbHfzdTnqeJKxiuW5KXIW1t1zMbX2m7p6Ox3n9p3wC5uC0RGnLlcQ9efPtS6OPT2JE51b7FsRlrtFQQBAEAQHjhfI5hAclx7Cpdn6k1lKwvw2UjrYh+SJOVuQz7J09E8CtDSGAhjKeq9klk/Xm/yWQm4smOG4hHUxNmheHxu0I58QRwI4grwdehUoTdOorNG4mmroylUZCAIAgCAIAgCAIAgCAIAgMXE69lNE+eU2YwXPM8gOZJsB3lW0KM61RU4Zsw2krs0XRPhr5nT4vUC0lQS2McogcyO4lrWjujvxX0ahRjRpRpxyS99uZoSd3c6OrTAQBAEAQBAEAQBAEAQBALoAgKJomvaWPaHMcCHNcAWkHIgg6hActxrZapweR1XhYMtIc5aU3cWgeqNXDkR2h9IXWnjcDSxcNWee57174E4TccjdbNbUQYg28TrSAXdE62+O8es3vHwXisbo6thH8autzWX06GbcJqWRu1oEwgCAIAgCAIAgCAIAgLdRO2NrpJHBrGi7nONmgDiSpQhKclGKu3uMN2IHGyTaOqEbN5mFwOu9+bTK4cB9Ig5D0QbnMgL2+itGLCR1p/O8+ZcF5s1KlTWyyOuU8LY2tjY0NY0BrWjIBoFgAOVl1youIAgCAIAgCAIAgCAIAgLdTO2JjpJHBrGguc5xs1rQLkk8kBy+nqJtoa1szXPhwuleHNcCWPkkbxB1DiPqtNtXKE5xhFyk7JZmUjpVNOXuJt2OHO65Wj8dWxdaUlG1JZPff3nw2c5ZOCilxMpdgqCAhe1fR3BWO8ogcaasvvCWPJrnc3tBGf0hY876LEoqSs1dGUyMSY3iGE9nEqYzQDIVMVjlzcbAfWDT4rgYvQFKp8VB6r4Zr1Xf0F0azWZJMG2mpay3UztL/Ud2JPquzPiLhecxOj8Rh/3kXbitq7S+M4yyNutImEAQBAEAQBAEBGcd24paW7Q/rptBHFZ2elnO80eGZ7l1cJofE19ttWPF+SzfhzlcqsUa2i2arsac2XECaahBDm07cpH+IOY/OdnyAvdeswWjqOEXwbZb5PP6L27mrOo5E/qqukwimbvFsFMwhjQATm46AC7nHUk5nIk8VvkDawTNkaHscHMcA5rmkFpBzBBGoQFxAEAQBAEAQBAEAQBAeE2zKA5XjmISbQ1RoKN5bh0RBqJxpJY5bvAi47I4kb2gCw3bawTvD6FkcbKanaGU8YsAOPeeZJubnUkleZrVJ6VrcjSdqUc3x97u3gbCSpq7zNwxgAsNAvR0qUaUFCCskUN3d2VKwwEAQHhF8jogIjjvRvQVd3dT1Mh9OAhmfeyxYfddAR9+w+J0n9hxISMGkc98hyG8Hj3bq0q2jcLW2zgr8Vs8LE1Ukt5ZfiuM01+vwsTAelCSSfYxzz+yFzKn2doP5JNdNn6FirsoPSC5nz+GVUZ/NP8bWrTl9m6n4ai6016k+XXAp/GjTDWnqgfzYvvkCr/AOHMR+eHbL/aZ5eIHSdA7zKWqd+rH9zyi+zmI3zj3+hjl4lX/ripkyp8Hqn30JbJb27sZA96vh9m3+Op2L6mOX5i612O1PmUsNM0+k8tLh73OP7C3aX2fwsfmbl128PUg60i8zo2qqrPEsTe5vGOG+573Wb+wunRwdCj+7glz229uZW5t5ku2f2No6CxggHWD8o/ty+xx83wbYLZIm/QGHi2GRVcToJ2B8ThYg/Ag6gjUEZhAQHDd/AJBSzuJoXvJp6k33WOfmYpxoy50IsDmeduNpPD4nWWJw8neP4eK5lv512bUW05RtqyOh0tSHjLXiP64LZwGkKeLhdbJLNcPpzkZwcWX10CAQBAEAQBAEAQBAQ/pFo66qZFSUQDYZnFs8u9ZzGW0I13CL3tmbBuV0BnYJg0dFC2iph2W5yPPnPflvOcRqT/ACAyC87pDEVMZW+5YfL8b8ujxyyuXwiorXl1G/hiDBYLtYbDU8PTVOC2Lv52VSk5O7K1sEQgCA0+12NjD6OWqsHOYAGtOQc9xDWg24XPuugLmBYqaimgnlj6p8zGv3Ll1t4XGdhwI4cVr1sVSoyjGo7OWXOSUW8jaLYIhAEAQHhaOQQACyA9QBAEAQBAEBj19FHURuhmY18TxZzXC4I/rjwQEA35cCkbHM90mGuIbDUHN9OTpFPzZwDv6HDx+jZ6/wB5wuyazXH68Vv6c7oTVtWWRPqOrEguCL2vloRzHMLa0fpGGKjZ7JrNea5vDeRnBxMldIrCAIAgCAIAgCAIDwN48VFQim5JbXmD1SAQBAEBzXpUeayqocJYfnZBLJY5iMXbf6vXn9UICdtYDKGgWYwWA4C2g+z3Lzsv+q0ql+Gmu/8Ay12F/wAtPpM9eiKAgCAtyTNbYOc0E5C5Aue6+qAuIAgCAICGdIm0E9A+jdC9rYpJwya7QSWbzDYE+b2Q9AS1k4LyyxuP/H81o0sdCpiZ4dJ3jn3ZdpNwajrF5bxAIAgLVVTMmY6ORgfG4FrmuF2uB1BCAiOC7O1NBOYYXiTD91z4t93y1O4EfJC/nsNza+ljf6XF0jo1zl94w71ai7/r3PJlsKltksiWUk++MxYjI8rrY0bjpYqm9eNpR2Phfm81mu8jUhqsvrpEAgCAIAgCAIAgCAIAgCAIDmWxzvLsYrcSOcUAMEXL1bt/VY4/4yqrVVSpyqSySb7DKV3Y6DhrMi86uP8AXxuuPoGk+SnXlnOT7vrctrPbbgZi7pSEAQHNulIdbX4TBqDPvEeEkFvhvICfxSkyubfsgad+X/lcfDYqtU0hVpN/BFZbM9m/PiWyilBPeZS7BUEAQHPum6m3sODxrHMx31g9n2vCAltDP1jo5BpJG131mg/cvPO1PTH98fL/AOS/Ol1m0XoSgIAgCAIAlgEAQBAEAQBAEAQBAEAQBACEBrKHA4aaN0VLE2Fj3b7gwWbvWAvbhk0Cw5LUx2GeJoOkpWvvzJQlqu5sImboA5BW4eiqNKNNbkkYk7u5WrjAQBAc32pPWbRYdFruRuk8MpnX/wBMICd0Wb5D32+JXn9E/Hi8RP8Aqt3y+hdV2RijNXoCkIAgIv0nU3W4VVD1WCT/ACntf/CgLWxVT1lDQvvc9SxhPfH2D8QV5/SPwaQw8+N15f8AsXw2wkiWr0BQEAQBAEAQBAEAQBAEAQBAEAQBAEAQBAEAQBAEAQGhl2XjdiLcTMj+tbH1QZ2ertZwuMr37TuKA2WHDzj9JcLQUWo1ZPNy8r+ZdW3dBmLulIQBAYuKUQqYJYHGzZWPjJGoD2ltx70BqMIwJuH00NNG972xucQ5+7vdt7pD5oA1JXC03BvkZLNT+vkXUnn0EhXdKQgCAIAgCAIAg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052" name="AutoShape 4" descr="data:image/jpeg;base64,/9j/4AAQSkZJRgABAQAAAQABAAD/2wCEAAkGBxQPERUQEBAUFRAWFxYVFhUVFhUVEhUUFBUWGBcXFhgYHCggGBwlHRYUITQhJSkrLi4uFx8zOD8sQygtLiwBCgoKDg0OGxAQGywkICQsLDQsLCwsLCw0LCwsLCwsLywtLC8sLS4sLC8sLCwtLCwsLCwsLCwsLCwsLCwtLC0sLP/AABEIAM4A9AMBEQACEQEDEQH/xAAbAAEAAQUBAAAAAAAAAAAAAAAABgIDBAUHAf/EAEwQAAEDAgMEBQcGCwcDBQAAAAEAAgMEEQUhMQYSQVEHEyJhcRQyQlKBkaEjM2KSscEVF0Nyc4Kis8LR8DQ1g5OjssNl0+EWJCVEZP/EABsBAQACAwEBAAAAAAAAAAAAAAACAwEEBQYH/8QAQREAAgECAgUKAwUHAgcAAAAAAAECAxEEMQUSIUFRE2FxgZGhscHR8CIy4QYUQlKSFTM0U2Jy8UPSFiMkorLC4v/aAAwDAQACEQMRAD8A7igCAIAgCAIAgCAIAgCAIAgNftD/AGSo/Qy/u3ICH9FUxZhERbr1k37xy5GmcZVwtFTpWve21X3NltKCk7M6AuuVBAEAQBAEAQBAEAQBAEAQBAEAQBAEAQBAEAQBAYGNYzDQxGaplEcdwLm5JcbkNaBm45E2HI8kBmRSB7Q5pBa4Agg3BBFwQeIQFaAIAgCA1+0P9kqP0Mv7tyAhfRh/c8P6Sb949ee+0n8NH+7yZfQ+Y6IvQlAQBAEAQGBjmMRUMLqiofuxt+s5x0a0cXHkgIdsPiNbWzSYlUPMVC9u5DT6hwBNni+nHtekTyAVGJxNPD03UqPYvdlzklFydkTqmlL23It/JUYDFyxNLlJR1drtzrj78DM46rsXlvEAgCAIAgCAIAgCAIAgCAIAgCAwcbwqOtgfTzNvG8WPNp4ObyINiPBAc52NxObDak4RVuzZc0zz5r4zcho7iASORDm8AuHpaNejKOLpNvVzjutx8nw2Mup2fws6jFIHAEaLq4bEQxFNVIZP3YqlFxdmVq8wEAQGv2h/slR+hl/duQEL6MP7nh/STfvHrz32k/ho/wB3ky+h8x0RehKAgCAIDDxfE4qSF9RO8MiYLk8e4AcSTkANUBzTDaKXaCfy6tBjwyIkQQX+cINs+f0jx80aEqmvXhQpupUdkiSTbsjo0EPWWJG7G3JrRkLDhbkvP0KNTSlXl6ytTXyx4+976lvLm1TVlmbABelSSVka56sgIAgCAIAgCAIAgCAIAgCAIAgCAifSHsp+EYA6Ls1kPbhfoSRYll+F7Cx4EA81hpNWYMHo82r8rjLZezURncmYRYhwuA+3C9iCOBBHJeaV9FYnVf7qfc/pv4rbuNh/8yPOidBemRrhAEBj19N10UkRNg9jmX1tvNIv8UBo8C2b8go2UkbzIGuc7eIDT2yTpfvXF05hquIoRjSjd63NwfGxbSkou7JIu0VBAEBj4hXR00TppnhkTBdzjoB954W43QHLqeGXaSo8oqA6LCIHHq49DK4ZHTidC4eaDutzLiq6tWFKDnN2SMpN7EdGpoA/da1oZCwBrWgWAAFgABpkvOU4VNLVuUqbKUclx973uyW9l7apqyzNkBZemjFRVlka56sgIAgCAIAgCAIAgCAIAgCAIAgCAIAgNGNlKcVclc1hFRIzcJBIZ3u3RkXGzb39Ud5Oti8NDE0nTnv7nxJRk4u6NtSRua2zjfl4KnRtCtQoKnWabWVuG731GajTd0KqqZCwySyNZGMy57g1o8Scgt8gQvFulSihduQ9ZUyaARN7N/znWv8Aq3QGuO2+KVGdLg5YOBnLvfZ3V/ArXliqMc5Lx8CSizwYntA7PqKRvdl/3SqXpChx7mZ1Gefh7Hos30VNK3ju23vZab7ipLSGHf4u5jUZW3pSkgyr8MqIeG83Nvs6wNHucVsQqwn8sk+hkWmiTYNt1QVdhHVMa85BknyTyeQD7bx8LqwwXdrtlo8UZHHLJI1jHh5DHWa8cWuHhodRfJAZ0eHhobCxoZAwANa3IADICy4eMwWIxmJUKmyktux5v18FltyujNRjszNg1thYaLswhGEVGKslkUt3PVMBAEAQGq2h2hp8Pj62plDQb7rRnI8jgxup+wcbIDD2Q2m/CEDqh1O+Bm+Qzf0kZYFr2njyyuLg2JVVatTox16jSXOZSbdkSAFWJpq6MHqyAgCAIDGxDEIqZnWTysjjuG7z3BrbuNgLnLMoCumqmSt3opGvb6zHBzfeEBeQBAEAQBAEB4TbM6IDn20HSPeTyTCovKqk5b4uYW8yLefbncNz1OijOcYLWk7Iylc11PsJNWvE+MVb5X6iFjrRt7rgWH6gHiVy6ukm9lJdb9CxU+JMsKwWClFqeCOPmWtG8fznau9pXPnOdT522TSSM+yjqGbiyw4ApIUHAzcpc24sdOXBVOII3i+xFFVXL6drHH04vk3X5ndyd7QVdTx2IpZSvzPaYcIs0LNncSwztYbWGaIf/Xmta3IAnd+qWLpUdM03sqq3Otq9fEg6T3G3wTpOjL/J8ShdSVAyJcD1J77nNgPM3HeuvCcZx1oO65ipqxP4pA8BzSHNIuCDcEHQgjUKRgqQBAeE2zOiAgG0PSJvSeR4TF5VVm43wLws5kHR9udw0cTwQGLg2w463yvFZPK6w2PVk70LOQOXbt6oAaOXFcnG6Wp0HydNa0+C8/TPoLYU29u4ncVIXWMmg0aMgB9y06OjK2Kmq2NfRFbvTq28XuJOooq0O0zmi2Q0XoIQjCKjFWSyRQeqQCAIAgNfjeCw10XU1Me/HcOtvOb2hexBaQeJQEepOjqjp97qYrFxvvF7xK24A3WytIeG5XtfUlcvG4bGTqKeHq6tllu37d67iyEopWkjI/A1TFbqayoaB6LyyoYfHrQZPc4LS+86Vo/PTU1xX0/2k9Wm8nYNxKvisHx00/MgyUrrcw1wkBPdvBSjp+nF2rU5Qfb428DHIvczOw7aDrXiOSlnhcb2LxG+LIE+fG9wF7Zb1l0KWk8JV+WouvZ42IOnJbjdgreTTV0QCyCzV1TIWOlleGRsBc5zjZoA1JKA5VX4pU7RSOgpi6DC2m0khFnTdxHG/qaAZu4NWricXCguL3InGNya4DgUFDH1VPGGj0nHN7zze7j9g4WXBqVZ1pa02XJJZG1AUoxMFQCuUDFyqylqGLnllhwM3KSFXKBm5QQqJRMlBColEkigha0kZNdjGDw1jOrqImvbwvk5p5tcM2nwUKderQlrU3b3vRlpPMhgoK7AnGWheamiuS+nf5zRqSAPb2mjxBtdejwOmada0Kvwy7n6dfbuKJ0mtqJ/sntZT4nHvwOtIAN+J1usZf7W8nDL7F2ik3yAie2+zNRiRiiZWGGksROwDtPzFrc+IsTYZGx0QGVgeARUTDBSRdW305DnJIebnanwGQ4WXn8TUx2KqyoUVqRWxye/o+nW0XxUIq72m7p6YM0158V0MDo2jhF8KvLi8/oVzqORfXQIBAEAQBAEAQBAEB4RfVRlGMlaSuCy+jYfR92S59XRGDq5wS6NngWKrJbz2ngEYIF8881bgsDTwkXGnezd9pic3LMuk2zOi3SByXGK2TaKrNNA8twuBwMkg/KuGhHP6I4DtHgFqYzFxw8L73kvPoJxjcn9BRsgjbFEwMjaLNaNAPvPfxXnNaU5a0ndsvyMpoV0UYLgC2YxIlYC2IxIms2lrJ6eAyUtP18280CO5GTjYnLlkroU03tMXIg/afGIxvyYOCwZkMJL7eDXOP7Ks5Gk/wARi7N9sntfBiQc1gdHOzz4X+eM7EtPpC+XAjiBda1ag4dBJM37gtKcSaLbgtaaMlDgtWaJFsrVmiSKCtWaJIhm0uybhJ5dhruprWEuLW2DZeeWgceRydx5rtaM0zKi1Sru8dz3r1Xh3FVSlfaiS7CbZsxJhjkb1VbH87Ebi9jYvYDna+RBzacjwJ9emmro1SWLICAIAgCAIAgCAIAgCAIAgCAIDnvSnjjz1eFUh/8Ac1Ng+3owm4IPLes659VruYUKlSNODnLJGUrs3OzuDsoadlPFo0dp3F7z5zj4/AWHBeRrV5V6jnL/AAuBspWVjOrKpsEb5pDaONrnvNibNYCXGwzOQOQVtKLk1FZswzG2f2gp69rnUshe1hDXXY9liRceeBfLkt2VCdJ2miN0zcNV0ERZdaFswiRZWGq9QMXKSFCUTJD8b2Qc/EIMQpZGQyNPy9wT1rchoNSW7zST9HkocolBxkLEocufNFiNTtFVzQQOkpoOvmBaBHe1w5wBPsBJ9iqhCEp2m7LiZbIdLtfiUA6ypwk9UPOLHG7RxJtvfGyteDw1R2hV28/tGNaS3EowDHIq+ETQE2vZzTk9jvVcPb4FcjF4adCepP8AyWxknkbArmzJooKoZkh22ez7w8YlQksrYu0Q38q1ozy9J1srekMuS72htJ8jJUKr+F5Pg/R92ZTVp32omexe0zMTpmzts2QdmVl77kls7c2nUHl4FexNU3yAIAgCAIAgCAIAgCAIAgCAt1M7Y2OkebMY0ucToGtFyfcEByzYCN1bU1OLzDtSPdHCD6LBa9vBoYy/c7mvP6axO1UF0vy9ewvpR3k/auPAtMLaKLfo6lnrQTD3xuW/hnapF868SEsiDdB8vYqmcd6J3sIeP4V2MctsX0lUDqTVRAyy81bUGRZWCtmLInjiq5syi05asyRactSZNFty1ZkkWytSZJEM2dwCWjxGqexgbQzNDm2c35y7TYNvcAF0o05LYxmJhWw0E38a8OnsIxi1J8CWFcKZcigqhmQsGSBV7zgeIsrYwRQ1J3J2jRribkgd2bx4PHFe00JjuXpclN/FHvX0y7DUrQs7o64xwIBBBBzBGYIPELuFJHdq9tKbC3RtqesvIHObuNDsmEA6kesEBoPxtUzvm6SskHAtjZb/AHqEqkI5tLrM2PPxnud83hNa7xYQPgCq3iqCznH9S9TOq+BQekKtd83gc1ubpHN+HU/eqnpDCrOpHtRnk5cDYYDtVXTzsZUYb1FOd7ekMgcW2aS3KwOZAGnFVPS2CX+ou/0M8lLgTBlS12h+BVlLSOHqq8JXXQ/NGHTksy8t0gQCp6UI2TPhFBWPcx74+yxp3ixxbdvauQbX8FGUoxWtJ2XOZsVfjK/6ViH+SP5qn73h/wCZH9S9TOpLgPxlf9KxD/JH80+94f8AmR/UvUakuBudmdrBXOe00lRT7gBvOwMa7eJFm55kW+IT75h/5kf1L1GpLgSNrr5g3CuhOM1rRd1zEWrEK6X8T6jDXsb587mwi2pBu549rWuH6ykDK2dw4UtLDANWMAd3vObz7XEleDr1+WrSqcX3bu43IqysbNqnBgqcwOBadCCD4EWW1CVtpFnJuh6UwV09M7UxuB/PgkAt7nP9y9Djfipxmvd0UwzOxtK0YMky40rZjIiVbytUzFgSouQsWyVRORItuK1Zski24rWmyRbctWbJItlas2SRQVqTJIpKpZkLBk120GFNrKaSnd6Y7J9V4za72ED4rZweJeGrRqrdnzreiMo6ysY3RFjLp6Q0svz9I7qnA+duZ7l/Czmf4a+jRkpJSWTNBk2kga4gua0kaXANvC6yCy6haTfPwGQXHq6Dw1WpKpJu7d8/oWqtJKwFAzkfeVhaBwX5X+pjlplQomer8SrY6GwUfwdrb8WY5WfEqFKz1QrVovBr/Tj2GOUlxK2xNGjR7lfDC0IK0YJdCRFyb3la2DBTIwOFjoVVWowrQdOeTzMptO6LHkDOR95XM/YWC/K/1S9SzlpjyBnI+8p+wsF+V/ql6jlpjyBnI+8p+wsF+V/ql6jlpl6KMNFhoulh6EKFNU6asl185W227s5v0pHrq7DKX0TIZHDmA+P7g/3qGNqcnh6kv6X4GYK8kS4FeCgzdZW1bUGRZcaVswZFnH8Yd+DMeE2kT5GyngOrnu2Q+xxkPsXo6L5bCW3pW7MvIoeyR2cFc2MiZUCrlMxY93lPXMWF1hzFiklVSkSsUOKolIkWyVrSZlFDitabJFsrWmySKStWbMlKqJBAEBC6B/kG0AAyhrYyD6oksT796P8A1V7jQdflcIovOLt1Zrxt1GnWjaR1RdgqCAIAgCAIAgCAIAgCAIDme239+4eOHVu/5f5Bc/S38HU6F4osp/MiXBeFizbKgVswkYZWCtiMiJBOl7Beupm1TBd0JIf3xPtc+x26fAuXa0XX1ZuD3+JVUjsubno4x7y2jaHOvNDaKS+psOw/9ZvHmHLOMp8lV5ntQi7olQcqFMzY93lLXFhvLDmLFJKrcjJSSqpSMooJWvKRkoJWvKRJFBK1psyUla8mSIbtTtyKKpZTxxdcfyoabPaXW3Gs4F2d7Hm3muzgNDvE0HVlLV4cNmbfN9SqdXVdiYNNwDYjLQ2uO42XFexlx6sAgvSgep8jrR50E4zHLJ//ABfFek+zlW1SdPik+x28yiutiZ1kG+Y0XrDVPUAQBAEAQBAEAQBAEAQHM+kr5LFMMnOhc6Mn9dg/5StPSENfC1I/0vu2+ROm7SRLV89TN0qBV0ZGCoFbEZGDyWNr2uY8BzHAtc06FrhYg+wrYhUcXdEbHHQZNnsR0c6mf/qQE/72H4jgHL08XHHYfg13P0fvI1/kZ2OirGTRtlicHRvAc1w0IK4ctaEnGWxouW0v3TXFhdY1wUkqDmZseEqqUgUEqmUiRSSteUjJSVRJkiN7abUNw+LKzqh4PVs/jd9EfE5c7b2jdHyxdTbsgs35Ln8CE56qIp0b7OOmk/CVTd2ZdFvaveSd6U9wzt358AuvprHxpw+60eu25fl9ebZvKqULvWZ01eVNkICI9KcW9h0h9V8Z97w3+IrsaClbGJcU/C/kVVvlJ9s/N1lJTyHV0MTvrRtP3r3BpmwQBAEAQBAEAQBAYFLjMEs8lNHMx08YBewG5aCbZ8LjiOFxe1wgM9AEBAumbDzJQNnZ59PKyQEahp7B9xcw/qrDSas8gbPCq0VEMc7dJGNf4bwzHsNx7F82r0nRqypvc2jfTurmWFBMyVAq2MjB6Cr4zMGq2mwGPEIDDJkRmx4HaY/mOY4EcR7Ct3CYyVCetHrXEhKN0czwXGqnAZzTVLC6Am5aNCD+UgJyN+I99ivQVaNLHU+Upvb72MpTcHZnWcKxWKrjEsEgew8tQeThq09xXAqwnSlqzVmXJp5GZvKrXMnhKg5gpJVbmZKSVVKRk8VEpGSI7XbcRUQMcREtTpug3ZGechH+0Z+Gq6mj9EVcS1Ofww4730euXSVzqKORFNltl5sTl8tri4wuN88nTcg0ejH4ezmutj9I0sDT+74a2sv+31l7ZXCDm7yOqsYGgNaAGgWAGQAGgA4BeRbbd2bRUsAICLdJp/8AjZvGL96xdbQf8bDr/wDFlVX5CZ7JC1BSD/8APB+6avdGmU7VYw+ipzPFTPqHBzR1cYdfdJ7TjutJAAudOWmqAwNmtt6evjMjWyxbrtx3WN7LXAAkFzbgCxGZtqqKmKo05qE5JN7duwkotq6JJFKHgOa4OadCCCD4EK8iVoAgCAxsSxCKmjdNPI2ONurnGw8BzPcMygObVm0lbjj3QYY009GDuyVT7tcRxsdW/mt7Wly26jKSirydkZsSLZXZeDD27tKzfnIs+oeBvm+ob6jb8By46rz9fSlXFTdHAq/GXDo9X1IuVNRV5krp4y1tibnmuvgsPOhRUJycnxfvxKptN3RdW2RMfEaNtRFJBILxyMcxw+i4EH7UBy/o8qXU758KnPytO9xZf0oyc7d1yHjuk7l5P7QYTVmsRHJ7H07u1eBtUZbLE4Xmy89upJmD0FWKRg9urFMGBjWDw1sfVVEYc3UHR7DzY7gf6K2cPi6lCWtTdvPpIuKeZzTENjq7DJDPQSPkZzjyltyfHpIPAHwC9FS0nhcXHUrpJ8+XU93vaUOEo7UZeF9Kb2disp7uGRdH2Hg/Sjdx9o8FCtoVS+KjPt2969DKq8USSn6RqB+sr2Hk+KT7WAj4rmz0Ri1lFPoa87E1UiXpNvaBov5UD4Ryk/Bip/ZWMf4O9epnlI8TVYh0n0zB8jHLK7hcCNntLs/2VsU9A4iXztR7/p3mHWjuIzPtLiOLEx0sZZGciIbgDufM7T2EX5LoxwGAwC16zu/6vKP+SDnOexEh2X6OY4CJawtlkGYjHzLT33zkPjYdxXNx2np1LwofCuO/6eJOFFLayeBeeLwgCAICF9LU+7Qbg1klY0Did0Of/CF3Ps/DWxWtwi/TzKaz+E6Zh9P1UUcfqMYz6rQPuXtDUMhAWJKRjrndAJzJGRJ7+a0cXo7D4rbUjt4rYycZyjkYEmD2JdGS13NpLHHxLcneByXK/ZWLw23CVdnB+7dyLOUjL5kIqiaIgSWcziSN1477t7LvCwWVpfEYfZi6TXOvbXf1Dkoy+Vmeyrac7/aulS0phakdaM+26K3TkiN7YbdQYd8kPlqs2DYGHO503yL7t8ssyeAXQIEXpdlqjEpBV43IQwZxUbDu2B9ax7A9u8eJFrLRxukKOEjeo9u5b374snCDlkT6joew1jWCKBos2NgDWgDkAuPHDYrSTU6/wU90ePvi+pFmtGnltZso4w0WAsF6ChQp0IKFNWRS227srVxgIAgOddKOByRujxekHy9PbrR68Iv2iONgSD9Fx9UKqvRhWpunPJ+79RmLad0bXAsXjrYGzxHJ2reLHDzmu7x8cjxXzzFYWeGqunPd3rib0ZKSujYLXJBAe3UkzAus6wF1nWBhYlhEFT8/BHJyLmguHg7UK6ji61H93JroZFxTzI9P0c0LvNjkZ+bK4/795b8dO4xZtPpS8rEORiWW9GlENTOe4yD7mqb+0GK3avZ9RyMTZUOxNDCbtpmuPOQuk+DyQPctWrpfGVNjm10WXgSVKK3G/YwNAa0ANGgAsB4ALnNtu7LCpYAQBAEAQEH2nb5bi1DQtzbG7r5eVhZ9jy7MZH+IF637O0NWnOq97suhZ977jVrvbY6wvRlAQBAEAssNXBQ2IDQBUww1GF9WKV9uxGXJsjmEbFU1FLLUQs3qiRznh8h3yzeJJbHfzdTnqeJKxiuW5KXIW1t1zMbX2m7p6Ox3n9p3wC5uC0RGnLlcQ9efPtS6OPT2JE51b7FsRlrtFQQBAEAQHjhfI5hAclx7Cpdn6k1lKwvw2UjrYh+SJOVuQz7J09E8CtDSGAhjKeq9klk/Xm/yWQm4smOG4hHUxNmheHxu0I58QRwI4grwdehUoTdOorNG4mmroylUZCAIAgCAIAgCAIAgCAIAgMXE69lNE+eU2YwXPM8gOZJsB3lW0KM61RU4Zsw2krs0XRPhr5nT4vUC0lQS2McogcyO4lrWjujvxX0ahRjRpRpxyS99uZoSd3c6OrTAQBAEAQBAEAQBAEAQBALoAgKJomvaWPaHMcCHNcAWkHIgg6hActxrZapweR1XhYMtIc5aU3cWgeqNXDkR2h9IXWnjcDSxcNWee57174E4TccjdbNbUQYg28TrSAXdE62+O8es3vHwXisbo6thH8autzWX06GbcJqWRu1oEwgCAIAgCAIAgCAIAgLdRO2NrpJHBrGi7nONmgDiSpQhKclGKu3uMN2IHGyTaOqEbN5mFwOu9+bTK4cB9Ig5D0QbnMgL2+itGLCR1p/O8+ZcF5s1KlTWyyOuU8LY2tjY0NY0BrWjIBoFgAOVl1youIAgCAIAgCAIAgCAIAgLdTO2JjpJHBrGguc5xs1rQLkk8kBy+nqJtoa1szXPhwuleHNcCWPkkbxB1DiPqtNtXKE5xhFyk7JZmUjpVNOXuJt2OHO65Wj8dWxdaUlG1JZPff3nw2c5ZOCilxMpdgqCAhe1fR3BWO8ogcaasvvCWPJrnc3tBGf0hY876LEoqSs1dGUyMSY3iGE9nEqYzQDIVMVjlzcbAfWDT4rgYvQFKp8VB6r4Zr1Xf0F0azWZJMG2mpay3UztL/Ud2JPquzPiLhecxOj8Rh/3kXbitq7S+M4yyNutImEAQBAEAQBAEBGcd24paW7Q/rptBHFZ2elnO80eGZ7l1cJofE19ttWPF+SzfhzlcqsUa2i2arsac2XECaahBDm07cpH+IOY/OdnyAvdeswWjqOEXwbZb5PP6L27mrOo5E/qqukwimbvFsFMwhjQATm46AC7nHUk5nIk8VvkDawTNkaHscHMcA5rmkFpBzBBGoQFxAEAQBAEAQBAEAQBAeE2zKA5XjmISbQ1RoKN5bh0RBqJxpJY5bvAi47I4kb2gCw3bawTvD6FkcbKanaGU8YsAOPeeZJubnUkleZrVJ6VrcjSdqUc3x97u3gbCSpq7zNwxgAsNAvR0qUaUFCCskUN3d2VKwwEAQHhF8jogIjjvRvQVd3dT1Mh9OAhmfeyxYfddAR9+w+J0n9hxISMGkc98hyG8Hj3bq0q2jcLW2zgr8Vs8LE1Ukt5ZfiuM01+vwsTAelCSSfYxzz+yFzKn2doP5JNdNn6FirsoPSC5nz+GVUZ/NP8bWrTl9m6n4ai6016k+XXAp/GjTDWnqgfzYvvkCr/AOHMR+eHbL/aZ5eIHSdA7zKWqd+rH9zyi+zmI3zj3+hjl4lX/ripkyp8Hqn30JbJb27sZA96vh9m3+Op2L6mOX5i612O1PmUsNM0+k8tLh73OP7C3aX2fwsfmbl128PUg60i8zo2qqrPEsTe5vGOG+573Wb+wunRwdCj+7glz229uZW5t5ku2f2No6CxggHWD8o/ty+xx83wbYLZIm/QGHi2GRVcToJ2B8ThYg/Ag6gjUEZhAQHDd/AJBSzuJoXvJp6k33WOfmYpxoy50IsDmeduNpPD4nWWJw8neP4eK5lv512bUW05RtqyOh0tSHjLXiP64LZwGkKeLhdbJLNcPpzkZwcWX10CAQBAEAQBAEAQBAQ/pFo66qZFSUQDYZnFs8u9ZzGW0I13CL3tmbBuV0BnYJg0dFC2iph2W5yPPnPflvOcRqT/ACAyC87pDEVMZW+5YfL8b8ujxyyuXwiorXl1G/hiDBYLtYbDU8PTVOC2Lv52VSk5O7K1sEQgCA0+12NjD6OWqsHOYAGtOQc9xDWg24XPuugLmBYqaimgnlj6p8zGv3Ll1t4XGdhwI4cVr1sVSoyjGo7OWXOSUW8jaLYIhAEAQHhaOQQACyA9QBAEAQBAEBj19FHURuhmY18TxZzXC4I/rjwQEA35cCkbHM90mGuIbDUHN9OTpFPzZwDv6HDx+jZ6/wB5wuyazXH68Vv6c7oTVtWWRPqOrEguCL2vloRzHMLa0fpGGKjZ7JrNea5vDeRnBxMldIrCAIAgCAIAgCAIDwN48VFQim5JbXmD1SAQBAEBzXpUeayqocJYfnZBLJY5iMXbf6vXn9UICdtYDKGgWYwWA4C2g+z3Lzsv+q0ql+Gmu/8Ay12F/wAtPpM9eiKAgCAtyTNbYOc0E5C5Aue6+qAuIAgCAICGdIm0E9A+jdC9rYpJwya7QSWbzDYE+b2Q9AS1k4LyyxuP/H81o0sdCpiZ4dJ3jn3ZdpNwajrF5bxAIAgLVVTMmY6ORgfG4FrmuF2uB1BCAiOC7O1NBOYYXiTD91z4t93y1O4EfJC/nsNza+ljf6XF0jo1zl94w71ai7/r3PJlsKltksiWUk++MxYjI8rrY0bjpYqm9eNpR2Phfm81mu8jUhqsvrpEAgCAIAgCAIAgCAIAgCAIDmWxzvLsYrcSOcUAMEXL1bt/VY4/4yqrVVSpyqSySb7DKV3Y6DhrMi86uP8AXxuuPoGk+SnXlnOT7vrctrPbbgZi7pSEAQHNulIdbX4TBqDPvEeEkFvhvICfxSkyubfsgad+X/lcfDYqtU0hVpN/BFZbM9m/PiWyilBPeZS7BUEAQHPum6m3sODxrHMx31g9n2vCAltDP1jo5BpJG131mg/cvPO1PTH98fL/AOS/Ol1m0XoSgIAgCAIAlgEAQBAEAQBAEAQBAEAQBACEBrKHA4aaN0VLE2Fj3b7gwWbvWAvbhk0Cw5LUx2GeJoOkpWvvzJQlqu5sImboA5BW4eiqNKNNbkkYk7u5WrjAQBAc32pPWbRYdFruRuk8MpnX/wBMICd0Wb5D32+JXn9E/Hi8RP8Aqt3y+hdV2RijNXoCkIAgIv0nU3W4VVD1WCT/ACntf/CgLWxVT1lDQvvc9SxhPfH2D8QV5/SPwaQw8+N15f8AsXw2wkiWr0BQEAQBAEAQBAEAQBAEAQBAEAQBAEAQBAEAQBAEAQGhl2XjdiLcTMj+tbH1QZ2ertZwuMr37TuKA2WHDzj9JcLQUWo1ZPNy8r+ZdW3dBmLulIQBAYuKUQqYJYHGzZWPjJGoD2ltx70BqMIwJuH00NNG972xucQ5+7vdt7pD5oA1JXC03BvkZLNT+vkXUnn0EhXdKQgCAIAgCAIAg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9" name="Bildobjekt 8" descr="fix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6496" y="260648"/>
            <a:ext cx="1076325" cy="116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IK_mal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1_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bg-stad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TEIK_mall</Template>
  <TotalTime>685</TotalTime>
  <Words>62</Words>
  <Application>Microsoft Office PowerPoint</Application>
  <PresentationFormat>A4 (210 x 297 mm)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9" baseType="lpstr">
      <vt:lpstr>TEIK_mall</vt:lpstr>
      <vt:lpstr>gbg-stad</vt:lpstr>
      <vt:lpstr>Välkommen! Idag ska vi prata om…</vt:lpstr>
      <vt:lpstr>Välkommen</vt:lpstr>
      <vt:lpstr>Göteborgarnas kalendarium  och vår gemensamma aktivitetskalender</vt:lpstr>
      <vt:lpstr>Nytt nummer: 500 90</vt:lpstr>
      <vt:lpstr>Tillgänglighet</vt:lpstr>
      <vt:lpstr>paus</vt:lpstr>
      <vt:lpstr>Tack för i år!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Uppgradering till WPS 8</dc:title>
  <dc:creator>henjoh0419</dc:creator>
  <cp:lastModifiedBy>kerwis0324</cp:lastModifiedBy>
  <cp:revision>39</cp:revision>
  <cp:lastPrinted>2002-05-29T10:42:04Z</cp:lastPrinted>
  <dcterms:created xsi:type="dcterms:W3CDTF">2014-01-30T08:39:18Z</dcterms:created>
  <dcterms:modified xsi:type="dcterms:W3CDTF">2014-11-28T13:32:06Z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_SaveText">
    <vt:lpwstr>Spara till Notes</vt:lpwstr>
  </property>
  <property fmtid="{D5CDD505-2E9C-101B-9397-08002B2CF9AE}" pid="3" name="SW_SaveCloseOfficeText">
    <vt:lpwstr>Spara och Stäng Officedokument</vt:lpwstr>
  </property>
  <property fmtid="{D5CDD505-2E9C-101B-9397-08002B2CF9AE}" pid="4" name="SW_SaveCloseText">
    <vt:lpwstr>Spara och Stäng Notes dokument</vt:lpwstr>
  </property>
  <property fmtid="{D5CDD505-2E9C-101B-9397-08002B2CF9AE}" pid="5" name="SW_DocUNID">
    <vt:lpwstr>622A07E9EA65CD30C1257CE1003C60DC</vt:lpwstr>
  </property>
  <property fmtid="{D5CDD505-2E9C-101B-9397-08002B2CF9AE}" pid="6" name="SW_DocHWND">
    <vt:r8>133254</vt:r8>
  </property>
  <property fmtid="{D5CDD505-2E9C-101B-9397-08002B2CF9AE}" pid="7" name="SW_IntOfficeMacros">
    <vt:lpwstr>Enabled</vt:lpwstr>
  </property>
  <property fmtid="{D5CDD505-2E9C-101B-9397-08002B2CF9AE}" pid="8" name="SW_CustomTitle">
    <vt:lpwstr>SWING Integrator 5 Document</vt:lpwstr>
  </property>
  <property fmtid="{D5CDD505-2E9C-101B-9397-08002B2CF9AE}" pid="9" name="SW_DialogTitle">
    <vt:lpwstr>SWING Integrator för Notes och Office</vt:lpwstr>
  </property>
  <property fmtid="{D5CDD505-2E9C-101B-9397-08002B2CF9AE}" pid="10" name="SW_PromptText">
    <vt:lpwstr>Vill du spara?</vt:lpwstr>
  </property>
  <property fmtid="{D5CDD505-2E9C-101B-9397-08002B2CF9AE}" pid="11" name="SW_NewDocument">
    <vt:lpwstr/>
  </property>
  <property fmtid="{D5CDD505-2E9C-101B-9397-08002B2CF9AE}" pid="12" name="SW_VisibleVBAMacroMenuItems">
    <vt:r8>127</vt:r8>
  </property>
  <property fmtid="{D5CDD505-2E9C-101B-9397-08002B2CF9AE}" pid="13" name="SW_EnabledVBAMacroMenuItems">
    <vt:r8>7</vt:r8>
  </property>
  <property fmtid="{D5CDD505-2E9C-101B-9397-08002B2CF9AE}" pid="14" name="SW_AddinName">
    <vt:lpwstr>SWINGINTEGRATOR528105.PPA</vt:lpwstr>
  </property>
</Properties>
</file>